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67" r:id="rId2"/>
    <p:sldId id="292" r:id="rId3"/>
    <p:sldId id="291" r:id="rId4"/>
    <p:sldId id="280" r:id="rId5"/>
    <p:sldId id="284" r:id="rId6"/>
    <p:sldId id="283" r:id="rId7"/>
    <p:sldId id="281" r:id="rId8"/>
    <p:sldId id="282" r:id="rId9"/>
    <p:sldId id="287" r:id="rId10"/>
    <p:sldId id="289" r:id="rId11"/>
    <p:sldId id="288" r:id="rId12"/>
    <p:sldId id="271" r:id="rId13"/>
    <p:sldId id="274" r:id="rId14"/>
    <p:sldId id="269" r:id="rId15"/>
    <p:sldId id="273" r:id="rId16"/>
    <p:sldId id="279" r:id="rId17"/>
    <p:sldId id="277" r:id="rId18"/>
    <p:sldId id="276" r:id="rId19"/>
    <p:sldId id="285" r:id="rId20"/>
    <p:sldId id="290" r:id="rId21"/>
    <p:sldId id="275" r:id="rId22"/>
    <p:sldId id="268" r:id="rId23"/>
    <p:sldId id="278" r:id="rId24"/>
    <p:sldId id="272" r:id="rId25"/>
    <p:sldId id="270" r:id="rId26"/>
    <p:sldId id="286" r:id="rId27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C8"/>
    <a:srgbClr val="3377FF"/>
    <a:srgbClr val="CC9900"/>
    <a:srgbClr val="D68B1C"/>
    <a:srgbClr val="D096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A9767-908E-4387-95D0-45DF443B5429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520C2-BF65-44BE-9AA4-B375EB869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815" y="455675"/>
            <a:ext cx="7772400" cy="859205"/>
          </a:xfrm>
          <a:effectLst/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43C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815" y="121920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37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54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43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3918803"/>
          </a:xfrm>
        </p:spPr>
        <p:txBody>
          <a:bodyPr/>
          <a:lstStyle>
            <a:lvl1pPr>
              <a:defRPr sz="2800">
                <a:solidFill>
                  <a:srgbClr val="3377FF"/>
                </a:solidFill>
              </a:defRPr>
            </a:lvl1pPr>
            <a:lvl2pPr>
              <a:defRPr>
                <a:solidFill>
                  <a:srgbClr val="3377FF"/>
                </a:solidFill>
              </a:defRPr>
            </a:lvl2pPr>
            <a:lvl3pPr>
              <a:defRPr>
                <a:solidFill>
                  <a:srgbClr val="3377FF"/>
                </a:solidFill>
              </a:defRPr>
            </a:lvl3pPr>
            <a:lvl4pPr>
              <a:defRPr>
                <a:solidFill>
                  <a:srgbClr val="3377FF"/>
                </a:solidFill>
              </a:defRPr>
            </a:lvl4pPr>
            <a:lvl5pPr>
              <a:defRPr>
                <a:solidFill>
                  <a:srgbClr val="3377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43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rgbClr val="3377FF"/>
                </a:solidFill>
              </a:defRPr>
            </a:lvl1pPr>
            <a:lvl2pPr>
              <a:defRPr>
                <a:solidFill>
                  <a:srgbClr val="3377FF"/>
                </a:solidFill>
              </a:defRPr>
            </a:lvl2pPr>
            <a:lvl3pPr>
              <a:defRPr>
                <a:solidFill>
                  <a:srgbClr val="3377FF"/>
                </a:solidFill>
              </a:defRPr>
            </a:lvl3pPr>
            <a:lvl4pPr>
              <a:defRPr>
                <a:solidFill>
                  <a:srgbClr val="3377FF"/>
                </a:solidFill>
              </a:defRPr>
            </a:lvl4pPr>
            <a:lvl5pPr>
              <a:defRPr>
                <a:solidFill>
                  <a:srgbClr val="3377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5354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43C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4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37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3"/>
            <a:ext cx="4040188" cy="379858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4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37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3"/>
            <a:ext cx="4041775" cy="379858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3626;&#3656;&#3623;&#3609;&#3605;&#3633;&#3623;%20&#3592;.&#3609;\&#3626;&#3656;&#3623;&#3609;&#3605;&#3633;&#3623;%20&#3592;.&#3609;\&#3610;&#3619;&#3619;&#3618;&#3634;&#3618;&#3651;&#3609;&#3585;&#3634;&#3619;&#3611;&#3619;&#3632;&#3594;&#3640;&#3617;&#3650;&#3588;&#3619;&#3591;&#3585;&#3634;&#3619;%20&#3624;.%20&#3603;&#3633;&#3594;&#3594;&#3634;%20&#3592;&#3640;&#3628;&#3634;&#3631;%2020%20&#3585;.&#3614;.%202558\&#3652;&#3615;&#3621;&#3660;&#3648;&#3614;&#3621;&#3591;\3.mpg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3626;&#3656;&#3623;&#3609;&#3605;&#3633;&#3623;%20&#3592;.&#3609;\&#3626;&#3656;&#3623;&#3609;&#3605;&#3633;&#3623;%20&#3592;.&#3609;\&#3610;&#3619;&#3619;&#3618;&#3634;&#3618;&#3651;&#3609;&#3585;&#3634;&#3619;&#3611;&#3619;&#3632;&#3594;&#3640;&#3617;&#3650;&#3588;&#3619;&#3591;&#3585;&#3634;&#3619;%20&#3624;.%20&#3603;&#3633;&#3594;&#3594;&#3634;%20&#3592;&#3640;&#3628;&#3634;&#3631;%2020%20&#3585;.&#3614;.%202558\&#3652;&#3615;&#3621;&#3660;&#3648;&#3614;&#3621;&#3591;\4.mpg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3626;&#3656;&#3623;&#3609;&#3605;&#3633;&#3623;%20&#3592;.&#3609;\&#3626;&#3656;&#3623;&#3609;&#3605;&#3633;&#3623;%20&#3592;.&#3609;\&#3610;&#3619;&#3619;&#3618;&#3634;&#3618;&#3651;&#3609;&#3585;&#3634;&#3619;&#3611;&#3619;&#3632;&#3594;&#3640;&#3617;&#3650;&#3588;&#3619;&#3591;&#3585;&#3634;&#3619;%20&#3624;.%20&#3603;&#3633;&#3594;&#3594;&#3634;%20&#3592;&#3640;&#3628;&#3634;&#3631;%2020%20&#3585;.&#3614;.%202558\&#3652;&#3615;&#3621;&#3660;&#3648;&#3614;&#3621;&#3591;\5.mpg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3626;&#3656;&#3623;&#3609;&#3605;&#3633;&#3623;%20&#3592;.&#3609;\&#3626;&#3656;&#3623;&#3609;&#3605;&#3633;&#3623;%20&#3592;.&#3609;\&#3610;&#3619;&#3619;&#3618;&#3634;&#3618;&#3651;&#3609;&#3585;&#3634;&#3619;&#3611;&#3619;&#3632;&#3594;&#3640;&#3617;&#3650;&#3588;&#3619;&#3591;&#3585;&#3634;&#3619;%20&#3624;.%20&#3603;&#3633;&#3594;&#3594;&#3634;%20&#3592;&#3640;&#3628;&#3634;&#3631;%2020%20&#3585;.&#3614;.%202558\&#3652;&#3615;&#3621;&#3660;&#3648;&#3614;&#3621;&#3591;\6.mpg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3626;&#3656;&#3623;&#3609;&#3605;&#3633;&#3623;%20&#3592;.&#3609;\&#3626;&#3656;&#3623;&#3609;&#3605;&#3633;&#3623;%20&#3592;.&#3609;\&#3610;&#3619;&#3619;&#3618;&#3634;&#3618;&#3651;&#3609;&#3585;&#3634;&#3619;&#3611;&#3619;&#3632;&#3594;&#3640;&#3617;&#3650;&#3588;&#3619;&#3591;&#3585;&#3634;&#3619;%20&#3624;.%20&#3603;&#3633;&#3594;&#3594;&#3634;%20&#3592;&#3640;&#3628;&#3634;&#3631;%2020%20&#3585;.&#3614;.%202558\&#3652;&#3615;&#3621;&#3660;&#3648;&#3614;&#3621;&#3591;\1.1.avi" TargetMode="External"/><Relationship Id="rId1" Type="http://schemas.openxmlformats.org/officeDocument/2006/relationships/video" Target="file:///D:\&#3626;&#3656;&#3623;&#3609;&#3605;&#3633;&#3623;%20&#3592;.&#3609;\&#3626;&#3656;&#3623;&#3609;&#3605;&#3633;&#3623;%20&#3592;.&#3609;\&#3610;&#3619;&#3619;&#3618;&#3634;&#3618;&#3651;&#3609;&#3585;&#3634;&#3619;&#3611;&#3619;&#3632;&#3594;&#3640;&#3617;&#3650;&#3588;&#3619;&#3591;&#3585;&#3634;&#3619;%20&#3624;.%20&#3603;&#3633;&#3594;&#3594;&#3634;%20&#3592;&#3640;&#3628;&#3634;&#3631;%2020%20&#3585;.&#3614;.%202558\&#3652;&#3615;&#3621;&#3660;&#3648;&#3614;&#3621;&#3591;\1.mpg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3626;&#3656;&#3623;&#3609;&#3605;&#3633;&#3623;%20&#3592;.&#3609;\&#3626;&#3656;&#3623;&#3609;&#3605;&#3633;&#3623;%20&#3592;.&#3609;\&#3610;&#3619;&#3619;&#3618;&#3634;&#3618;&#3651;&#3609;&#3585;&#3634;&#3619;&#3611;&#3619;&#3632;&#3594;&#3640;&#3617;&#3650;&#3588;&#3619;&#3591;&#3585;&#3634;&#3619;%20&#3624;.%20&#3603;&#3633;&#3594;&#3594;&#3634;%20&#3592;&#3640;&#3628;&#3634;&#3631;%2020%20&#3585;.&#3614;.%202558\&#3652;&#3615;&#3621;&#3660;&#3648;&#3614;&#3621;&#3591;\2.mpg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0"/>
            <a:ext cx="16002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16002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บทบาทของการวิจารณ์</a:t>
            </a:r>
            <a:b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ในวัฒนธรรมดนตรี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257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เจตนา  นาควัชระ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20574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Brahms: Piano Concerto No. 2 (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Zimerman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33800" y="3962400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Brahms: Symphony No. 3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Abbado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57600" y="3810000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 descr="สรรนิพนธ์สังคีตศิลป์.jpg"/>
          <p:cNvPicPr>
            <a:picLocks noChangeAspect="1"/>
          </p:cNvPicPr>
          <p:nvPr/>
        </p:nvPicPr>
        <p:blipFill>
          <a:blip r:embed="rId2">
            <a:lum contrast="10000"/>
          </a:blip>
          <a:srcRect l="1623" r="999" b="1939"/>
          <a:stretch>
            <a:fillRect/>
          </a:stretch>
        </p:blipFill>
        <p:spPr>
          <a:xfrm>
            <a:off x="2438400" y="152400"/>
            <a:ext cx="4572000" cy="6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ตัวยึดเนื้อหา 5" descr="IMG_00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362200" y="0"/>
            <a:ext cx="5025113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304800"/>
            <a:ext cx="4953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Pablo Casals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ตัวยึดเนื้อหา 6" descr="pablo-cas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5883275" cy="4706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240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0"/>
            <a:ext cx="16002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รูปภาพ 10" descr="IMG_0003.jpg"/>
          <p:cNvPicPr>
            <a:picLocks noChangeAspect="1"/>
          </p:cNvPicPr>
          <p:nvPr/>
        </p:nvPicPr>
        <p:blipFill>
          <a:blip r:embed="rId3" cstate="print"/>
          <a:srcRect l="5924" t="35565" b="15819"/>
          <a:stretch>
            <a:fillRect/>
          </a:stretch>
        </p:blipFill>
        <p:spPr>
          <a:xfrm>
            <a:off x="2328526" y="1143000"/>
            <a:ext cx="6815474" cy="5715000"/>
          </a:xfrm>
          <a:prstGeom prst="rect">
            <a:avLst/>
          </a:prstGeom>
        </p:spPr>
      </p:pic>
      <p:sp>
        <p:nvSpPr>
          <p:cNvPr id="13" name="สี่เหลี่ยมผืนผ้า 12"/>
          <p:cNvSpPr/>
          <p:nvPr/>
        </p:nvSpPr>
        <p:spPr>
          <a:xfrm>
            <a:off x="2362200" y="11430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2438400" y="228600"/>
            <a:ext cx="64008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ไอ</a:t>
            </a:r>
            <a:r>
              <a:rPr lang="th-TH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แซค</a:t>
            </a:r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สเติร์น</a:t>
            </a:r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วิจารณ์ พา</a:t>
            </a:r>
            <a:r>
              <a:rPr lang="th-TH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โบล</a:t>
            </a:r>
            <a:r>
              <a:rPr lang="th-TH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คา</a:t>
            </a:r>
            <a:r>
              <a:rPr lang="th-TH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ซาล</a:t>
            </a:r>
            <a:r>
              <a:rPr lang="th-TH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ส์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 descr="จากแผ่นดินแม่.jpeg"/>
          <p:cNvPicPr>
            <a:picLocks noChangeAspect="1"/>
          </p:cNvPicPr>
          <p:nvPr/>
        </p:nvPicPr>
        <p:blipFill>
          <a:blip r:embed="rId2">
            <a:lum contrast="20000"/>
          </a:blip>
          <a:srcRect l="1754"/>
          <a:stretch>
            <a:fillRect/>
          </a:stretch>
        </p:blipFill>
        <p:spPr>
          <a:xfrm>
            <a:off x="2895600" y="228600"/>
            <a:ext cx="4267200" cy="619165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รูปภาพ 7" descr="Mikail Pl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752600" y="1752600"/>
            <a:ext cx="5791200" cy="434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สี่เหลี่ยมผืนผ้า 9"/>
          <p:cNvSpPr/>
          <p:nvPr/>
        </p:nvSpPr>
        <p:spPr>
          <a:xfrm>
            <a:off x="2057400" y="381000"/>
            <a:ext cx="5105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Mikhaïl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Pletnev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IMG_0002.jpg"/>
          <p:cNvPicPr>
            <a:picLocks noChangeAspect="1"/>
          </p:cNvPicPr>
          <p:nvPr/>
        </p:nvPicPr>
        <p:blipFill>
          <a:blip r:embed="rId3" cstate="print"/>
          <a:srcRect l="7908" t="14551" r="6228" b="76667"/>
          <a:stretch>
            <a:fillRect/>
          </a:stretch>
        </p:blipFill>
        <p:spPr>
          <a:xfrm>
            <a:off x="2057400" y="2819400"/>
            <a:ext cx="6858000" cy="1167063"/>
          </a:xfrm>
          <a:prstGeom prst="rect">
            <a:avLst/>
          </a:prstGeom>
        </p:spPr>
      </p:pic>
      <p:pic>
        <p:nvPicPr>
          <p:cNvPr id="6" name="รูปภาพ 5" descr="IMG_0001.jpg"/>
          <p:cNvPicPr>
            <a:picLocks noChangeAspect="1"/>
          </p:cNvPicPr>
          <p:nvPr/>
        </p:nvPicPr>
        <p:blipFill>
          <a:blip r:embed="rId4" cstate="print"/>
          <a:srcRect l="1111" t="26171" r="10444" b="62137"/>
          <a:stretch>
            <a:fillRect/>
          </a:stretch>
        </p:blipFill>
        <p:spPr>
          <a:xfrm>
            <a:off x="2133600" y="4800600"/>
            <a:ext cx="6858000" cy="1447800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2057400" y="28194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33600" y="4800600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76400" y="533400"/>
            <a:ext cx="70866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h-TH" sz="3600" b="1" dirty="0" smtClean="0">
                <a:solidFill>
                  <a:schemeClr val="bg1"/>
                </a:solidFill>
              </a:rPr>
              <a:t>สุดยอดของดนตรีคือการสูญสลายของอัตตา</a:t>
            </a:r>
            <a:r>
              <a:rPr lang="en-US" sz="3600" b="1" dirty="0" smtClean="0">
                <a:solidFill>
                  <a:schemeClr val="bg1"/>
                </a:solidFill>
              </a:rPr>
              <a:t>: </a:t>
            </a:r>
            <a:r>
              <a:rPr lang="th-TH" sz="3600" b="1" dirty="0" smtClean="0">
                <a:solidFill>
                  <a:schemeClr val="bg1"/>
                </a:solidFill>
              </a:rPr>
              <a:t> </a:t>
            </a:r>
            <a:br>
              <a:rPr lang="th-TH" sz="3600" b="1" dirty="0" smtClean="0">
                <a:solidFill>
                  <a:schemeClr val="bg1"/>
                </a:solidFill>
              </a:rPr>
            </a:br>
            <a:r>
              <a:rPr lang="th-TH" sz="3600" b="1" dirty="0" smtClean="0">
                <a:solidFill>
                  <a:schemeClr val="bg1"/>
                </a:solidFill>
              </a:rPr>
              <a:t>ว่าด้วยการแสดงเปียโนของ มิ</a:t>
            </a:r>
            <a:r>
              <a:rPr lang="th-TH" sz="3600" b="1" dirty="0" err="1" smtClean="0">
                <a:solidFill>
                  <a:schemeClr val="bg1"/>
                </a:solidFill>
              </a:rPr>
              <a:t>คาอิล</a:t>
            </a:r>
            <a:r>
              <a:rPr lang="th-TH" sz="3600" b="1" dirty="0" smtClean="0">
                <a:solidFill>
                  <a:schemeClr val="bg1"/>
                </a:solidFill>
              </a:rPr>
              <a:t>  </a:t>
            </a:r>
            <a:r>
              <a:rPr lang="th-TH" sz="3600" b="1" dirty="0" err="1" smtClean="0">
                <a:solidFill>
                  <a:schemeClr val="bg1"/>
                </a:solidFill>
              </a:rPr>
              <a:t>เพลทเนฟ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858000" y="35814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Menuhin in Moscow 1945</a:t>
            </a:r>
          </a:p>
          <a:p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Wieniawsky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Scherzo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tarantelle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(live)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62400" y="4038600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20574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มโนทัศน์หลัก</a:t>
            </a:r>
          </a:p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เกี่ยวกับการวิจารณ์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6096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Menuhin: from 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Violin of the Century</a:t>
            </a:r>
          </a:p>
          <a:p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Wieniawsky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Scherzo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tarantelle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(film)</a:t>
            </a:r>
          </a:p>
          <a:p>
            <a:pPr algn="ctr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6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81400" y="4114800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 descr="เพราะรัก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743200" y="381000"/>
            <a:ext cx="4038600" cy="576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 descr="เยื่อไม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47800"/>
            <a:ext cx="5257800" cy="511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67000" y="228600"/>
            <a:ext cx="3505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วงเยื่อไม้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 descr="IMG_0006.jpg"/>
          <p:cNvPicPr>
            <a:picLocks noChangeAspect="1"/>
          </p:cNvPicPr>
          <p:nvPr/>
        </p:nvPicPr>
        <p:blipFill>
          <a:blip r:embed="rId3" cstate="print"/>
          <a:srcRect l="10874" t="15555" b="64445"/>
          <a:stretch>
            <a:fillRect/>
          </a:stretch>
        </p:blipFill>
        <p:spPr>
          <a:xfrm>
            <a:off x="2362200" y="1752600"/>
            <a:ext cx="6210206" cy="2133600"/>
          </a:xfrm>
          <a:prstGeom prst="rect">
            <a:avLst/>
          </a:prstGeom>
        </p:spPr>
      </p:pic>
      <p:pic>
        <p:nvPicPr>
          <p:cNvPr id="8" name="รูปภาพ 7" descr="IMG_0006.jpg"/>
          <p:cNvPicPr>
            <a:picLocks noChangeAspect="1"/>
          </p:cNvPicPr>
          <p:nvPr/>
        </p:nvPicPr>
        <p:blipFill>
          <a:blip r:embed="rId3" cstate="print"/>
          <a:srcRect l="10874" t="68889" b="16262"/>
          <a:stretch>
            <a:fillRect/>
          </a:stretch>
        </p:blipFill>
        <p:spPr>
          <a:xfrm>
            <a:off x="2438400" y="4495800"/>
            <a:ext cx="6226629" cy="1600200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7924800" y="35814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133600" y="381000"/>
            <a:ext cx="6400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“เยื่อไม้”  มิติใหม่ของเพลงสุนทรา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ภรณ์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รูปภาพ 9" descr="ศิลป์ส่องทาง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2590800" y="152400"/>
            <a:ext cx="3810000" cy="569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62200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0"/>
            <a:ext cx="16002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9800" y="1981200"/>
            <a:ext cx="7239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77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อย่าพิกลจริตให้ผิดผัน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เคร่าครองชีวันไว้ดีกว่า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ยังกำดัดสันทัดยุพานพา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ทั้ง</a:t>
            </a:r>
            <a:r>
              <a:rPr kumimoji="0" lang="th-TH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สักรวา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ก็ดีปรีชาชาญ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แล้วแหลมหลักใน</a:t>
            </a:r>
            <a:r>
              <a:rPr kumimoji="0" lang="th-TH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ลักษณ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กลเลศ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รู้จบไตรเพททหารหาญ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รู้มากมักได้ยากทรมาน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สดับสารนึกน่าจะปรานี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แต่งตอบจะประกอบให้หายหลง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อย่าพะวงในสัมผัสทั้งสี่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กลิ่นเสียงรูปรสวาที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th-TH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กระยาหาร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อันมีโอชารส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อีกทั้งดุริยาง</a:t>
            </a:r>
            <a:r>
              <a:rPr kumimoji="0" lang="th-TH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คดน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ตรี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ทั้งนี้ให้พร่ำจำอด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จะเสียตัวก็เพราะกลั้วรักรส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เป็นเบื้องบทเร้ารา</a:t>
            </a:r>
            <a:r>
              <a:rPr kumimoji="0" lang="th-TH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คราคี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อย่า</a:t>
            </a:r>
            <a:r>
              <a:rPr kumimoji="0" lang="th-TH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ใหล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หลงพะวงว่าสิ่งสุข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คือกองทุกข์ใหญ่ไม่เอาตัวหนี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เพราะเมตตาจึ่งช่วยว่าให้ดีดี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th-TH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อย่าจู้จี้ให้พลอยรำคาญเอยฯ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77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05000" y="457200"/>
            <a:ext cx="6858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รัชกาลที่ ๓ ทรงวิจารณ์เพื่อน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 descr="website.bmp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1" name="สี่เหลี่ยมผืนผ้า 10"/>
          <p:cNvSpPr/>
          <p:nvPr/>
        </p:nvSpPr>
        <p:spPr>
          <a:xfrm>
            <a:off x="990600" y="0"/>
            <a:ext cx="7467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www.thaicritic.com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 descr="index.jpeg"/>
          <p:cNvPicPr>
            <a:picLocks noChangeAspect="1"/>
          </p:cNvPicPr>
          <p:nvPr/>
        </p:nvPicPr>
        <p:blipFill>
          <a:blip r:embed="rId2">
            <a:lum contrast="10000"/>
          </a:blip>
          <a:srcRect b="3816"/>
          <a:stretch>
            <a:fillRect/>
          </a:stretch>
        </p:blipFill>
        <p:spPr>
          <a:xfrm>
            <a:off x="1143000" y="914400"/>
            <a:ext cx="7162800" cy="487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CN FB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3276600" y="0"/>
            <a:ext cx="454999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4648200"/>
            <a:ext cx="2743200" cy="18288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5">
            <a:lum contrast="10000"/>
          </a:blip>
          <a:srcRect l="3469" t="1266" r="43893"/>
          <a:stretch>
            <a:fillRect/>
          </a:stretch>
        </p:blipFill>
        <p:spPr>
          <a:xfrm>
            <a:off x="-79742" y="-228600"/>
            <a:ext cx="2472016" cy="70866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762000" y="-2286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990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Beethoven: Symphony No. 5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Thielemann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1.1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2667000" y="26670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รูปภาพ 5" descr="JohannesBrahms_20Jahre-3d5d8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24000"/>
            <a:ext cx="3733800" cy="4853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28600"/>
            <a:ext cx="7391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Johannes Brahms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neue_bahnen.jpg"/>
          <p:cNvPicPr>
            <a:picLocks noChangeAspect="1"/>
          </p:cNvPicPr>
          <p:nvPr/>
        </p:nvPicPr>
        <p:blipFill>
          <a:blip r:embed="rId3">
            <a:lum contrast="10000"/>
          </a:blip>
          <a:srcRect r="48977"/>
          <a:stretch>
            <a:fillRect/>
          </a:stretch>
        </p:blipFill>
        <p:spPr>
          <a:xfrm>
            <a:off x="2819400" y="0"/>
            <a:ext cx="5638800" cy="666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neue_bahnen.jpg"/>
          <p:cNvPicPr>
            <a:picLocks noChangeAspect="1"/>
          </p:cNvPicPr>
          <p:nvPr/>
        </p:nvPicPr>
        <p:blipFill>
          <a:blip r:embed="rId3">
            <a:lum contrast="10000"/>
          </a:blip>
          <a:srcRect l="51686"/>
          <a:stretch>
            <a:fillRect/>
          </a:stretch>
        </p:blipFill>
        <p:spPr>
          <a:xfrm>
            <a:off x="2895600" y="152400"/>
            <a:ext cx="5334000" cy="6467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ตัวยึดเนื้อหา 6" descr="เพราะรัก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10000"/>
          </a:blip>
          <a:srcRect l="3469" t="1266" r="43893"/>
          <a:stretch>
            <a:fillRect/>
          </a:stretch>
        </p:blipFill>
        <p:spPr>
          <a:xfrm>
            <a:off x="0" y="0"/>
            <a:ext cx="2392274" cy="6858000"/>
          </a:xfrm>
        </p:spPr>
      </p:pic>
      <p:sp>
        <p:nvSpPr>
          <p:cNvPr id="9" name="สี่เหลี่ยมผืนผ้า 8"/>
          <p:cNvSpPr/>
          <p:nvPr/>
        </p:nvSpPr>
        <p:spPr>
          <a:xfrm>
            <a:off x="914400" y="-152400"/>
            <a:ext cx="1600200" cy="990600"/>
          </a:xfrm>
          <a:prstGeom prst="rect">
            <a:avLst/>
          </a:prstGeom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20574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Brahms: Piano Concerto No. 2 (Barenboim)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33800" y="4114800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124</Words>
  <Application>Microsoft Office PowerPoint</Application>
  <PresentationFormat>นำเสนอทางหน้าจอ (4:3)</PresentationFormat>
  <Paragraphs>37</Paragraphs>
  <Slides>26</Slides>
  <Notes>0</Notes>
  <HiddenSlides>0</HiddenSlides>
  <MMClips>7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TRF</cp:lastModifiedBy>
  <cp:revision>65</cp:revision>
  <dcterms:created xsi:type="dcterms:W3CDTF">2013-08-21T19:17:07Z</dcterms:created>
  <dcterms:modified xsi:type="dcterms:W3CDTF">2015-02-15T23:53:44Z</dcterms:modified>
</cp:coreProperties>
</file>